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7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3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4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9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77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9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6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3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9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5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95301-11CF-44EA-A48D-CBFDA6AB891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6716-C0C0-4354-BF1A-4D1C72DB3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9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oyal-needlework.org.uk/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ducation@royal-needlework.org.uk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ducation@royal-needlework.org.u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Accessing </a:t>
            </a:r>
            <a:r>
              <a:rPr lang="en-GB" sz="2800" b="1" dirty="0" err="1">
                <a:solidFill>
                  <a:srgbClr val="002060"/>
                </a:solidFill>
              </a:rPr>
              <a:t>Bookeo</a:t>
            </a:r>
            <a:r>
              <a:rPr lang="en-GB" sz="2800" b="1" dirty="0">
                <a:solidFill>
                  <a:srgbClr val="002060"/>
                </a:solidFill>
              </a:rPr>
              <a:t> and Course Documents from the RSN website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You </a:t>
            </a:r>
            <a:r>
              <a:rPr lang="en-GB" sz="2400" b="1" dirty="0"/>
              <a:t>must</a:t>
            </a:r>
            <a:r>
              <a:rPr lang="en-GB" sz="2400" dirty="0"/>
              <a:t> access your </a:t>
            </a:r>
            <a:r>
              <a:rPr lang="en-GB" sz="2400" dirty="0" err="1"/>
              <a:t>Bookeo</a:t>
            </a:r>
            <a:r>
              <a:rPr lang="en-GB" sz="2400" dirty="0"/>
              <a:t> account via the RSN website. </a:t>
            </a:r>
          </a:p>
          <a:p>
            <a:r>
              <a:rPr lang="en-GB" sz="2400" dirty="0">
                <a:hlinkClick r:id="rId2"/>
              </a:rPr>
              <a:t>www.royal-needlework.org.uk</a:t>
            </a:r>
            <a:endParaRPr lang="en-GB" sz="2400" dirty="0"/>
          </a:p>
          <a:p>
            <a:r>
              <a:rPr lang="en-GB" sz="2400" dirty="0"/>
              <a:t>On the home page click on Classes &amp; Courses at the top of the screen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620" y="1634836"/>
            <a:ext cx="4144028" cy="2889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04787" y="1634836"/>
            <a:ext cx="1393929" cy="537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4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and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your choices then pay. </a:t>
            </a:r>
          </a:p>
          <a:p>
            <a:r>
              <a:rPr lang="en-GB" dirty="0"/>
              <a:t>NB.  You do not need a PayPal account to pay by PayPal, just a credit card.   </a:t>
            </a:r>
          </a:p>
          <a:p>
            <a:r>
              <a:rPr lang="en-GB" dirty="0"/>
              <a:t>If you want to book more than one date click on the “Add another booking” box.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3375573"/>
            <a:ext cx="5181600" cy="1085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66036" y="3158836"/>
            <a:ext cx="1616364" cy="757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a future booking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You may only do this if </a:t>
            </a:r>
            <a:r>
              <a:rPr lang="en-GB" sz="2400" b="1">
                <a:solidFill>
                  <a:srgbClr val="FF0000"/>
                </a:solidFill>
              </a:rPr>
              <a:t>there are </a:t>
            </a:r>
            <a:r>
              <a:rPr lang="en-GB" sz="2400" b="1" dirty="0">
                <a:solidFill>
                  <a:srgbClr val="FF0000"/>
                </a:solidFill>
              </a:rPr>
              <a:t>at least seven days before the class date.  </a:t>
            </a:r>
            <a:r>
              <a:rPr lang="en-GB" sz="2400" dirty="0"/>
              <a:t>If the date is sooner you must e mail </a:t>
            </a:r>
            <a:r>
              <a:rPr lang="en-GB" sz="2400" dirty="0">
                <a:hlinkClick r:id="rId2"/>
              </a:rPr>
              <a:t>education@royal-needlework.org.uk</a:t>
            </a:r>
            <a:r>
              <a:rPr lang="en-GB" sz="2400" dirty="0"/>
              <a:t> with a request to amend the booking.   It may be subject to a cancellation fee.  To make a change….</a:t>
            </a:r>
          </a:p>
          <a:p>
            <a:r>
              <a:rPr lang="en-GB" sz="2400" dirty="0"/>
              <a:t>From “Your bookings” click on the booking to be changed.  </a:t>
            </a:r>
          </a:p>
          <a:p>
            <a:r>
              <a:rPr lang="en-GB" sz="2400" dirty="0"/>
              <a:t>In that booking click on the “Change” button alongside the date.</a:t>
            </a:r>
          </a:p>
          <a:p>
            <a:r>
              <a:rPr lang="en-GB" sz="2400" dirty="0"/>
              <a:t>From the list of available classes below select “Book” for the one you want. </a:t>
            </a:r>
          </a:p>
          <a:p>
            <a:r>
              <a:rPr lang="en-GB" sz="2400" dirty="0"/>
              <a:t>Scroll to the bottom of the screen and click on “Next”</a:t>
            </a:r>
          </a:p>
          <a:p>
            <a:r>
              <a:rPr lang="en-GB" sz="2400" dirty="0"/>
              <a:t>Scroll to the bottom of the screen again and tick Agree Conditions and click on “Confirm booking”.  </a:t>
            </a:r>
          </a:p>
          <a:p>
            <a:r>
              <a:rPr lang="en-GB" sz="2400" dirty="0"/>
              <a:t>You can click on “Customer Area” to go back to check your bookings.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200CB49-0D93-6730-D4A4-426EF5AD8D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4498" y="2272683"/>
            <a:ext cx="5159301" cy="22096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2255D4-86B7-3CFC-7472-CFCD9DC284F8}"/>
              </a:ext>
            </a:extLst>
          </p:cNvPr>
          <p:cNvSpPr/>
          <p:nvPr/>
        </p:nvSpPr>
        <p:spPr>
          <a:xfrm>
            <a:off x="10581612" y="3793697"/>
            <a:ext cx="1020932" cy="781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0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contact details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Select “Your profile” </a:t>
            </a:r>
          </a:p>
          <a:p>
            <a:r>
              <a:rPr lang="en-GB" dirty="0"/>
              <a:t>Amend details and select OK</a:t>
            </a:r>
          </a:p>
          <a:p>
            <a:r>
              <a:rPr lang="en-GB" dirty="0"/>
              <a:t>At the bottom of this page is the option to change your password.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42" y="1579417"/>
            <a:ext cx="4407493" cy="14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 &amp;D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400" dirty="0"/>
              <a:t>Select the Certificate and Diploma page (the cottage image)</a:t>
            </a:r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 b="8138"/>
          <a:stretch/>
        </p:blipFill>
        <p:spPr>
          <a:xfrm>
            <a:off x="6253018" y="2057400"/>
            <a:ext cx="5102370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400" dirty="0"/>
              <a:t>Select Current Students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74327" y="1616363"/>
            <a:ext cx="4636655" cy="40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Bookeo</a:t>
            </a:r>
            <a:r>
              <a:rPr lang="en-GB" dirty="0"/>
              <a:t> or Course Documents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596278" cy="823911"/>
          </a:xfrm>
        </p:spPr>
        <p:txBody>
          <a:bodyPr/>
          <a:lstStyle/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4596278" cy="3878947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From here you can select </a:t>
            </a:r>
            <a:r>
              <a:rPr lang="en-GB" sz="2000" b="1" dirty="0" err="1"/>
              <a:t>Bookeo</a:t>
            </a:r>
            <a:r>
              <a:rPr lang="en-GB" sz="2000" dirty="0"/>
              <a:t> or </a:t>
            </a:r>
            <a:r>
              <a:rPr lang="en-GB" sz="2000" b="1" dirty="0"/>
              <a:t>Course Documents </a:t>
            </a:r>
          </a:p>
          <a:p>
            <a:r>
              <a:rPr lang="en-GB" sz="2000" dirty="0"/>
              <a:t>In </a:t>
            </a:r>
            <a:r>
              <a:rPr lang="en-GB" sz="2000" dirty="0" err="1"/>
              <a:t>Bookeo</a:t>
            </a:r>
            <a:r>
              <a:rPr lang="en-GB" sz="2000" dirty="0"/>
              <a:t> you can see the calendar, book </a:t>
            </a:r>
            <a:r>
              <a:rPr lang="en-GB" sz="2000" dirty="0" err="1"/>
              <a:t>book</a:t>
            </a:r>
            <a:r>
              <a:rPr lang="en-GB" sz="2000" dirty="0"/>
              <a:t> classes, change bookings if they are more than one week ahead, update personal details and change your password.</a:t>
            </a:r>
          </a:p>
          <a:p>
            <a:r>
              <a:rPr lang="en-GB" sz="2000" dirty="0"/>
              <a:t>From Course Documents you can download course briefs, assessment information, evaluation forms, other course admin documentation such as the end of module checklist and notes on framing up and mounting.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1292" y="1434517"/>
            <a:ext cx="5634096" cy="10705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1292" y="2505074"/>
            <a:ext cx="5634096" cy="3684589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851" y="2097248"/>
            <a:ext cx="5385732" cy="35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Bookeo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You must log in to your </a:t>
            </a:r>
            <a:r>
              <a:rPr lang="en-GB" sz="2400" dirty="0" err="1"/>
              <a:t>Bookeo</a:t>
            </a:r>
            <a:r>
              <a:rPr lang="en-GB" sz="2400" dirty="0"/>
              <a:t> account to book C &amp; D days.   This is not the same as an RSN account you may have for the shop etc. The shopping basket on the screen has nothing to do with your </a:t>
            </a:r>
            <a:r>
              <a:rPr lang="en-GB" sz="2400" dirty="0" err="1"/>
              <a:t>Bookeo</a:t>
            </a:r>
            <a:r>
              <a:rPr lang="en-GB" sz="2400" dirty="0"/>
              <a:t> account.</a:t>
            </a:r>
          </a:p>
          <a:p>
            <a:r>
              <a:rPr lang="en-GB" sz="2400" dirty="0"/>
              <a:t>On the </a:t>
            </a:r>
            <a:r>
              <a:rPr lang="en-GB" sz="2400" dirty="0" err="1"/>
              <a:t>Bookeo</a:t>
            </a:r>
            <a:r>
              <a:rPr lang="en-GB" sz="2400" dirty="0"/>
              <a:t> page the </a:t>
            </a:r>
            <a:r>
              <a:rPr lang="en-GB" sz="2400" b="1" dirty="0"/>
              <a:t>Sign In </a:t>
            </a:r>
            <a:r>
              <a:rPr lang="en-GB" sz="2400" dirty="0"/>
              <a:t>box is on the right hand side at the top of the calendar.  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3163612"/>
            <a:ext cx="5183188" cy="2367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94946" y="5162940"/>
            <a:ext cx="748146" cy="471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4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Signing in to </a:t>
            </a:r>
            <a:r>
              <a:rPr lang="en-GB" dirty="0" err="1"/>
              <a:t>Bookeo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Enter the email address with which you registered for the C &amp; D.</a:t>
            </a:r>
          </a:p>
          <a:p>
            <a:r>
              <a:rPr lang="en-GB" sz="2400" dirty="0"/>
              <a:t>Enter your password.   If you need the password to be reset email </a:t>
            </a:r>
            <a:r>
              <a:rPr lang="en-GB" sz="2400" dirty="0">
                <a:hlinkClick r:id="rId2"/>
              </a:rPr>
              <a:t>education@royal-needlework.org.uk</a:t>
            </a:r>
            <a:endParaRPr lang="en-GB" sz="2400" dirty="0"/>
          </a:p>
          <a:p>
            <a:r>
              <a:rPr lang="en-GB" sz="2400" dirty="0"/>
              <a:t>Sign in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47917"/>
            <a:ext cx="5183188" cy="31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7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box now changes to “Your account”  Clicking on this gives access to: </a:t>
            </a:r>
          </a:p>
          <a:p>
            <a:r>
              <a:rPr lang="en-GB" sz="2400" dirty="0"/>
              <a:t>Making new bookings</a:t>
            </a:r>
          </a:p>
          <a:p>
            <a:r>
              <a:rPr lang="en-GB" sz="2400" dirty="0"/>
              <a:t>Reviewing and changing existing bookings</a:t>
            </a:r>
          </a:p>
          <a:p>
            <a:r>
              <a:rPr lang="en-GB" sz="2400" dirty="0"/>
              <a:t>Updating your contact details </a:t>
            </a:r>
          </a:p>
          <a:p>
            <a:r>
              <a:rPr lang="en-GB" sz="2400" dirty="0"/>
              <a:t>Changing your password.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6164" y="3042480"/>
            <a:ext cx="5181600" cy="1622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87345" y="3011055"/>
            <a:ext cx="1766455" cy="840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0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Select the option you need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1043" y="2475345"/>
            <a:ext cx="6446125" cy="25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booking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Select the venue/course from the drop down list</a:t>
            </a:r>
          </a:p>
          <a:p>
            <a:r>
              <a:rPr lang="en-GB" sz="2400" dirty="0"/>
              <a:t>Select Book </a:t>
            </a:r>
          </a:p>
          <a:p>
            <a:r>
              <a:rPr lang="en-GB" sz="2400" dirty="0"/>
              <a:t>Select option – this is the course you want e.g. Jacobean</a:t>
            </a:r>
          </a:p>
          <a:p>
            <a:r>
              <a:rPr lang="en-GB" sz="2400" dirty="0"/>
              <a:t>Select “First class” if it is.</a:t>
            </a:r>
          </a:p>
          <a:p>
            <a:r>
              <a:rPr lang="en-GB" sz="2400" dirty="0"/>
              <a:t>Select date – Book means the date is available, Wait means you can join the waiting list 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22472" y="1825625"/>
            <a:ext cx="4664363" cy="12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8ABBBAEAD044A9E875A54E015F9FB" ma:contentTypeVersion="6" ma:contentTypeDescription="Create a new document." ma:contentTypeScope="" ma:versionID="cc0b3d9e3aa98529ee566e11f0e7ce95">
  <xsd:schema xmlns:xsd="http://www.w3.org/2001/XMLSchema" xmlns:xs="http://www.w3.org/2001/XMLSchema" xmlns:p="http://schemas.microsoft.com/office/2006/metadata/properties" xmlns:ns2="1c86b222-f1a3-49b8-80b9-484315d2b86c" xmlns:ns3="bc3dedca-383a-430b-bf08-e539a198d2ed" targetNamespace="http://schemas.microsoft.com/office/2006/metadata/properties" ma:root="true" ma:fieldsID="880310e912d89cacacc7b44680791cbb" ns2:_="" ns3:_="">
    <xsd:import namespace="1c86b222-f1a3-49b8-80b9-484315d2b86c"/>
    <xsd:import namespace="bc3dedca-383a-430b-bf08-e539a198d2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6b222-f1a3-49b8-80b9-484315d2b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dedca-383a-430b-bf08-e539a198d2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3dedca-383a-430b-bf08-e539a198d2e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D3FCCA-918B-48A1-9CE6-5DEBDFCF2F49}"/>
</file>

<file path=customXml/itemProps2.xml><?xml version="1.0" encoding="utf-8"?>
<ds:datastoreItem xmlns:ds="http://schemas.openxmlformats.org/officeDocument/2006/customXml" ds:itemID="{02BDE375-8F74-4826-9765-C5CD84A79413}"/>
</file>

<file path=customXml/itemProps3.xml><?xml version="1.0" encoding="utf-8"?>
<ds:datastoreItem xmlns:ds="http://schemas.openxmlformats.org/officeDocument/2006/customXml" ds:itemID="{A96B141A-6F3B-4201-9A95-A0116B7D1AD1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567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Accessing Bookeo and Course Documents from the RSN website </vt:lpstr>
      <vt:lpstr>C &amp;D </vt:lpstr>
      <vt:lpstr>PowerPoint Presentation</vt:lpstr>
      <vt:lpstr>Bookeo or Course Documents </vt:lpstr>
      <vt:lpstr>Using Bookeo</vt:lpstr>
      <vt:lpstr>Signing in to Bookeo</vt:lpstr>
      <vt:lpstr>Your Account</vt:lpstr>
      <vt:lpstr>PowerPoint Presentation</vt:lpstr>
      <vt:lpstr>Making a booking </vt:lpstr>
      <vt:lpstr>Review and Pay</vt:lpstr>
      <vt:lpstr>Changing a future booking </vt:lpstr>
      <vt:lpstr>Changing contact details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Bookeo and Course Documents from the RSN website</dc:title>
  <dc:creator>Helen Jones</dc:creator>
  <cp:lastModifiedBy>Helen Jones</cp:lastModifiedBy>
  <cp:revision>20</cp:revision>
  <cp:lastPrinted>2024-01-29T15:10:34Z</cp:lastPrinted>
  <dcterms:created xsi:type="dcterms:W3CDTF">2023-08-18T11:06:27Z</dcterms:created>
  <dcterms:modified xsi:type="dcterms:W3CDTF">2024-01-29T15:24:32Z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0x010100D0E8ABBBAEAD044A9E875A54E015F9FB</vt:lpwstr>
  </property>
  <property fmtid="{D5CDD505-2E9C-101B-9397-08002B2CF9AE}" pid="3" name="Order">
    <vt:r8>32600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